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5ED63E-1057-4EC9-8ACA-B1F1E2368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B35021-1587-4FD2-A4BB-0034AF3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2155C5-013C-452A-8ED1-0489BA39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1024B2-B8CA-4F39-AE28-2A4A2710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ECFCE0-5702-4774-ACBB-B7C501910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420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CD538-1CF1-4BE1-B6F9-409F99380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52B8E1-E3FE-47E2-B4F7-8F26969F3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7F65AE-C9F4-4987-B78F-51E07699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8D2D93-B791-4ABD-AABE-D767C70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CED69A-FC1D-48C9-B857-CF621FC8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296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D992531-E7DB-4B2A-BAEC-9F9118670F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05B1AB-692D-4AF9-BB97-788EC5F71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A374D4-7211-4872-AF40-9007CB6F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5BBAF3-90EB-46B9-9C05-CB09A8B7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1760DD-CD2B-439A-A1B7-D28AF41D5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292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E11068-85BF-49D2-9067-090987246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AC92F8-ED79-46D8-A17C-810FFE38F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CEB60E-A97D-41E0-A22C-7E7A5C04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6C4091-1343-45F4-A3A8-C3EA9A27F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93AA76-3A22-43BA-AAED-3629DC220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59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C5B057-8CA6-4D60-99D8-B9F728A5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8773AD-5B55-46B2-95E6-CD1995B79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EB3329-B323-441B-8311-0EEFFD1FB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E77276-A871-484D-AC67-960D9A8C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7639DB-B672-4CF7-8D0D-A3FD9C82A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305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246D6A-2179-4DE1-B737-08BE08C0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2D1009-5A00-47F9-AC49-29946BEFD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66D8775-E1D0-413F-8FF3-70FE07E02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19B319-64BA-4748-BCF8-F88E0548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20A41B-281E-4972-A36D-0F74B774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32D794D-396D-4D01-9451-7DA58F414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21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A01F5E-9C88-4ED2-AA91-C3CCCF510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519E0D-43D9-4A7B-A3CF-F5ECDC271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DD383A-EAA7-4760-8BDB-1D654F0DD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E1D5467-C059-404B-A387-82A93A1E6C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762539-C12A-4191-B943-03D0E5AD35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12D6BEE-B0B3-411C-8F53-0CB4EB429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C2EF69-650C-4845-8E03-28B9F550E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473753-B89E-412C-A2BF-D2211AD9D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329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324250-A67C-455B-A202-A4CF9F99D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DA1078-6BDA-4CD6-8AC8-ED6997807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37F023-F679-4096-9D81-955C8340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8ED40C-1E8F-4384-82FB-569454C1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925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3D8063D-C74C-4C68-A8BD-CA68DA30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169C4CC-5856-49BD-84F5-8C3E4D72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F0FBC7-D80F-40FA-BA80-BDFFE4E8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495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798C80-F4F3-4750-A842-37BFCAF82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ABA501-A9C8-43EA-9C70-B512D1A82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59539F-9F76-4824-9C35-9A633770D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1869AE3-309B-4BAA-AB91-6A8D696A4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493349-BDF4-4A66-B6DB-73DB5328F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CD07078-A9A8-4EFB-A1C3-6DFDF3A1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728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11230-C2E1-41AF-88B4-E3ABFE775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F528921-05ED-43D7-AC03-4EC0B09F98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0581ADB-8E54-4190-959F-172685CCF3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7148D5-3BD0-46A9-A2FE-4E1325C3B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7AA258-C330-44C7-BE14-BE170E013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ABD2DC-C0E6-45D6-9A47-F0DF33BC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347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98CA7-8DBE-4791-A3A5-9B13BAB5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F02D19-8ED6-4275-BF02-53054FE9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C86A22-ADC4-4DC4-9CA4-D79B385B8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33BD1-D305-4A5A-8E31-A0E7CA1A5688}" type="datetimeFigureOut">
              <a:rPr lang="ru-RU" smtClean="0"/>
              <a:t>05.04.2020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FB3D5F-0198-4301-BCDB-5C7DC189C6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F4BF87-400C-4D79-9E75-CAD5C3AB5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24B37-52BD-4A94-9DA3-7E8965741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77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701A8E-3433-430D-8C5D-A4F79C95D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00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83E270-8EB9-4835-B9AB-DE02A830D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17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23A4A28-681A-4BA7-9632-44DB075F6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58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71494B-7C4C-49C4-BEC8-AAC51F5BC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2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40AFC63-1A12-4410-A493-242A31C8D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936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049F5D-92A6-4D77-8E22-C0F7C879B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628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DCE8D1-8D72-42F3-8A7E-26AC07A55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19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53286B-2B9D-4B60-9BBB-0072CAAA3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"/>
            <a:ext cx="12192000" cy="68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331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new</dc:creator>
  <cp:lastModifiedBy>new</cp:lastModifiedBy>
  <cp:revision>1</cp:revision>
  <dcterms:created xsi:type="dcterms:W3CDTF">2020-04-04T22:40:27Z</dcterms:created>
  <dcterms:modified xsi:type="dcterms:W3CDTF">2020-04-04T22:42:28Z</dcterms:modified>
</cp:coreProperties>
</file>

<file path=docProps/thumbnail.jpeg>
</file>